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6" autoAdjust="0"/>
    <p:restoredTop sz="94669" autoAdjust="0"/>
  </p:normalViewPr>
  <p:slideViewPr>
    <p:cSldViewPr>
      <p:cViewPr varScale="1">
        <p:scale>
          <a:sx n="47" d="100"/>
          <a:sy n="47" d="100"/>
        </p:scale>
        <p:origin x="-101" y="-34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238677-AE58-49FB-B274-4A167468BF8B}" type="datetimeFigureOut">
              <a:rPr lang="en-US" smtClean="0"/>
              <a:pPr/>
              <a:t>9/14/2018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45A954-6E48-4935-AEFA-250262FB25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5A954-6E48-4935-AEFA-250262FB252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5B118-C594-4D37-A47D-55D033083A66}" type="datetimeFigureOut">
              <a:rPr lang="en-US" smtClean="0"/>
              <a:pPr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44AEB-A565-4CD7-85C0-D9A465206D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5B118-C594-4D37-A47D-55D033083A66}" type="datetimeFigureOut">
              <a:rPr lang="en-US" smtClean="0"/>
              <a:pPr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44AEB-A565-4CD7-85C0-D9A465206D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5B118-C594-4D37-A47D-55D033083A66}" type="datetimeFigureOut">
              <a:rPr lang="en-US" smtClean="0"/>
              <a:pPr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44AEB-A565-4CD7-85C0-D9A465206D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5B118-C594-4D37-A47D-55D033083A66}" type="datetimeFigureOut">
              <a:rPr lang="en-US" smtClean="0"/>
              <a:pPr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44AEB-A565-4CD7-85C0-D9A465206D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5B118-C594-4D37-A47D-55D033083A66}" type="datetimeFigureOut">
              <a:rPr lang="en-US" smtClean="0"/>
              <a:pPr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44AEB-A565-4CD7-85C0-D9A465206D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5B118-C594-4D37-A47D-55D033083A66}" type="datetimeFigureOut">
              <a:rPr lang="en-US" smtClean="0"/>
              <a:pPr/>
              <a:t>9/14/2018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44AEB-A565-4CD7-85C0-D9A465206D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5B118-C594-4D37-A47D-55D033083A66}" type="datetimeFigureOut">
              <a:rPr lang="en-US" smtClean="0"/>
              <a:pPr/>
              <a:t>9/14/2018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44AEB-A565-4CD7-85C0-D9A465206D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5B118-C594-4D37-A47D-55D033083A66}" type="datetimeFigureOut">
              <a:rPr lang="en-US" smtClean="0"/>
              <a:pPr/>
              <a:t>9/14/2018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44AEB-A565-4CD7-85C0-D9A465206D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5B118-C594-4D37-A47D-55D033083A66}" type="datetimeFigureOut">
              <a:rPr lang="en-US" smtClean="0"/>
              <a:pPr/>
              <a:t>9/14/2018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44AEB-A565-4CD7-85C0-D9A465206D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5B118-C594-4D37-A47D-55D033083A66}" type="datetimeFigureOut">
              <a:rPr lang="en-US" smtClean="0"/>
              <a:pPr/>
              <a:t>9/14/2018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44AEB-A565-4CD7-85C0-D9A465206D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5B118-C594-4D37-A47D-55D033083A66}" type="datetimeFigureOut">
              <a:rPr lang="en-US" smtClean="0"/>
              <a:pPr/>
              <a:t>9/14/2018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44AEB-A565-4CD7-85C0-D9A465206D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5B118-C594-4D37-A47D-55D033083A66}" type="datetimeFigureOut">
              <a:rPr lang="en-US" smtClean="0"/>
              <a:pPr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44AEB-A565-4CD7-85C0-D9A465206D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28601"/>
            <a:ext cx="7620000" cy="381000"/>
          </a:xfrm>
        </p:spPr>
        <p:txBody>
          <a:bodyPr>
            <a:normAutofit fontScale="90000"/>
          </a:bodyPr>
          <a:lstStyle/>
          <a:p>
            <a:r>
              <a:rPr lang="en-US" sz="2000" dirty="0" smtClean="0"/>
              <a:t>Exterior View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"/>
            <a:ext cx="6400800" cy="762000"/>
          </a:xfrm>
        </p:spPr>
        <p:txBody>
          <a:bodyPr>
            <a:normAutofit fontScale="85000" lnSpcReduction="10000"/>
          </a:bodyPr>
          <a:lstStyle/>
          <a:p>
            <a:r>
              <a:rPr lang="en-US" sz="1800" b="1" dirty="0" smtClean="0"/>
              <a:t>Buckingham Training School Shop Building</a:t>
            </a:r>
            <a:br>
              <a:rPr lang="en-US" sz="1800" b="1" dirty="0" smtClean="0"/>
            </a:br>
            <a:r>
              <a:rPr lang="en-US" sz="1800" b="1" dirty="0" smtClean="0"/>
              <a:t>After Construction</a:t>
            </a:r>
          </a:p>
          <a:p>
            <a:r>
              <a:rPr lang="en-US" sz="1800" b="1" dirty="0" smtClean="0"/>
              <a:t>Ellis Acres </a:t>
            </a:r>
            <a:r>
              <a:rPr lang="en-US" sz="1800" b="1" dirty="0" smtClean="0"/>
              <a:t> </a:t>
            </a:r>
            <a:r>
              <a:rPr lang="en-US" sz="1800" b="1" dirty="0" smtClean="0"/>
              <a:t>Park, Inc., 245 Camden Street/ P. O. Box </a:t>
            </a:r>
            <a:r>
              <a:rPr lang="en-US" sz="1800" b="1" dirty="0" smtClean="0"/>
              <a:t>111</a:t>
            </a:r>
            <a:r>
              <a:rPr lang="en-US" sz="1800" b="1" dirty="0" smtClean="0"/>
              <a:t>, </a:t>
            </a:r>
            <a:r>
              <a:rPr lang="en-US" sz="1800" b="1" dirty="0" smtClean="0"/>
              <a:t>Dillwyn, VA 23936</a:t>
            </a:r>
          </a:p>
          <a:p>
            <a:endParaRPr lang="en-US" sz="1800" b="1" dirty="0" smtClean="0"/>
          </a:p>
          <a:p>
            <a:endParaRPr lang="en-US" sz="1800" b="1" dirty="0"/>
          </a:p>
        </p:txBody>
      </p:sp>
      <p:pic>
        <p:nvPicPr>
          <p:cNvPr id="1026" name="Picture 2" descr="C:\Documents and Settings\User\My Documents\Ellis Acres Park\Photos\Ellis Acres Memorial Park\100_07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295400"/>
            <a:ext cx="3581400" cy="2514600"/>
          </a:xfrm>
          <a:prstGeom prst="rect">
            <a:avLst/>
          </a:prstGeom>
          <a:noFill/>
        </p:spPr>
      </p:pic>
      <p:pic>
        <p:nvPicPr>
          <p:cNvPr id="1027" name="Picture 3" descr="C:\Documents and Settings\User\My Documents\Ellis Acres Park\Photos\Ellis Acres Memorial Park\100_07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371600"/>
            <a:ext cx="3657600" cy="2638425"/>
          </a:xfrm>
          <a:prstGeom prst="rect">
            <a:avLst/>
          </a:prstGeom>
          <a:noFill/>
        </p:spPr>
      </p:pic>
      <p:pic>
        <p:nvPicPr>
          <p:cNvPr id="1028" name="Picture 4" descr="C:\Documents and Settings\User\My Documents\Ellis Acres Park\Photos\Ellis Acres Memorial Park\100_07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199" y="4267200"/>
            <a:ext cx="3733801" cy="2438400"/>
          </a:xfrm>
          <a:prstGeom prst="rect">
            <a:avLst/>
          </a:prstGeom>
          <a:noFill/>
        </p:spPr>
      </p:pic>
      <p:pic>
        <p:nvPicPr>
          <p:cNvPr id="1029" name="Picture 5" descr="C:\Documents and Settings\User\My Documents\Ellis Acres Park\Photos\Ellis Acres Memorial Park\100_072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7800" y="4114800"/>
            <a:ext cx="3581400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 fontScale="90000"/>
          </a:bodyPr>
          <a:lstStyle/>
          <a:p>
            <a:r>
              <a:rPr lang="en-US" sz="2000" dirty="0" smtClean="0"/>
              <a:t>Interior View</a:t>
            </a:r>
            <a:br>
              <a:rPr lang="en-US" sz="2000" dirty="0" smtClean="0"/>
            </a:br>
            <a:r>
              <a:rPr lang="en-US" sz="2000" dirty="0" smtClean="0"/>
              <a:t>Buckingham Training School Shop Building</a:t>
            </a:r>
            <a:br>
              <a:rPr lang="en-US" sz="2000" dirty="0" smtClean="0"/>
            </a:br>
            <a:r>
              <a:rPr lang="en-US" sz="2000" dirty="0" smtClean="0"/>
              <a:t>In Progress Construction</a:t>
            </a:r>
            <a:br>
              <a:rPr lang="en-US" sz="2000" dirty="0" smtClean="0"/>
            </a:br>
            <a:r>
              <a:rPr lang="en-US" sz="2000" dirty="0" smtClean="0"/>
              <a:t>Ellis </a:t>
            </a:r>
            <a:r>
              <a:rPr lang="en-US" sz="2000" dirty="0" smtClean="0"/>
              <a:t>Acres </a:t>
            </a:r>
            <a:r>
              <a:rPr lang="en-US" sz="2000" dirty="0" smtClean="0"/>
              <a:t> </a:t>
            </a:r>
            <a:r>
              <a:rPr lang="en-US" sz="2000" dirty="0" smtClean="0"/>
              <a:t>Park, Inc., 245 Camden Street / P. O. Box </a:t>
            </a:r>
            <a:r>
              <a:rPr lang="en-US" sz="2000" dirty="0" smtClean="0"/>
              <a:t>111</a:t>
            </a:r>
            <a:r>
              <a:rPr lang="en-US" sz="2000" dirty="0" smtClean="0"/>
              <a:t>, </a:t>
            </a:r>
            <a:r>
              <a:rPr lang="en-US" sz="2000" dirty="0" smtClean="0"/>
              <a:t>Dillwyn, VA 23936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C:\Documents and Settings\User\My Documents\Ellis Acres Park\Photos\Ellis Acres Memorial Park\100_07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76400"/>
            <a:ext cx="2819400" cy="2286000"/>
          </a:xfrm>
          <a:prstGeom prst="rect">
            <a:avLst/>
          </a:prstGeom>
          <a:noFill/>
        </p:spPr>
      </p:pic>
      <p:pic>
        <p:nvPicPr>
          <p:cNvPr id="1027" name="Picture 3" descr="C:\Documents and Settings\User\My Documents\Ellis Acres Park\Photos\Ellis Acres Memorial Park\100_07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038600"/>
            <a:ext cx="3105150" cy="2590800"/>
          </a:xfrm>
          <a:prstGeom prst="rect">
            <a:avLst/>
          </a:prstGeom>
          <a:noFill/>
        </p:spPr>
      </p:pic>
      <p:pic>
        <p:nvPicPr>
          <p:cNvPr id="1028" name="Picture 4" descr="C:\Documents and Settings\User\My Documents\Ellis Acres Park\Photos\Ellis Acres Memorial Park\100_07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343400"/>
            <a:ext cx="3657600" cy="2286000"/>
          </a:xfrm>
          <a:prstGeom prst="rect">
            <a:avLst/>
          </a:prstGeom>
          <a:noFill/>
        </p:spPr>
      </p:pic>
      <p:pic>
        <p:nvPicPr>
          <p:cNvPr id="1029" name="Picture 5" descr="C:\Documents and Settings\User\My Documents\Ellis Acres Park\Photos\Ellis Acres Memorial Park\100_07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676400"/>
            <a:ext cx="3627438" cy="26082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Buckingham Training School Shop Building</a:t>
            </a:r>
            <a:br>
              <a:rPr lang="en-US" sz="2400" dirty="0" smtClean="0"/>
            </a:br>
            <a:r>
              <a:rPr lang="en-US" sz="2400" dirty="0" smtClean="0"/>
              <a:t>Preconstruction</a:t>
            </a:r>
            <a:br>
              <a:rPr lang="en-US" sz="2400" dirty="0" smtClean="0"/>
            </a:br>
            <a:r>
              <a:rPr lang="en-US" sz="2000" dirty="0" smtClean="0"/>
              <a:t>Ellis </a:t>
            </a:r>
            <a:r>
              <a:rPr lang="en-US" sz="2000" smtClean="0"/>
              <a:t>Acres </a:t>
            </a:r>
            <a:r>
              <a:rPr lang="en-US" sz="2000" smtClean="0"/>
              <a:t> </a:t>
            </a:r>
            <a:r>
              <a:rPr lang="en-US" sz="2000" dirty="0" smtClean="0"/>
              <a:t>Park, Inc. ,245 Camden Street / P. O. Box </a:t>
            </a:r>
            <a:r>
              <a:rPr lang="en-US" sz="2000" dirty="0" smtClean="0"/>
              <a:t>111</a:t>
            </a:r>
            <a:r>
              <a:rPr lang="en-US" sz="2000" dirty="0" smtClean="0"/>
              <a:t>, </a:t>
            </a:r>
            <a:r>
              <a:rPr lang="en-US" sz="2000" dirty="0" smtClean="0"/>
              <a:t>Dillwyn, VA 23936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pPr lvl="8">
              <a:buNone/>
            </a:pPr>
            <a:endParaRPr lang="en-US" sz="1400" dirty="0" smtClean="0"/>
          </a:p>
          <a:p>
            <a:pPr lvl="8">
              <a:buNone/>
            </a:pPr>
            <a:endParaRPr lang="en-US" sz="1400" dirty="0" smtClean="0"/>
          </a:p>
          <a:p>
            <a:pPr lvl="8">
              <a:buNone/>
            </a:pPr>
            <a:endParaRPr lang="en-US" sz="1400" dirty="0" smtClean="0"/>
          </a:p>
          <a:p>
            <a:pPr lvl="8">
              <a:buNone/>
            </a:pPr>
            <a:endParaRPr lang="en-US" sz="1400" dirty="0" smtClean="0"/>
          </a:p>
          <a:p>
            <a:pPr lvl="8">
              <a:buNone/>
            </a:pPr>
            <a:endParaRPr lang="en-US" sz="2600" dirty="0"/>
          </a:p>
        </p:txBody>
      </p:sp>
      <p:pic>
        <p:nvPicPr>
          <p:cNvPr id="1026" name="Picture 2" descr="C:\Documents and Settings\User\My Documents\Ellis Acres Park\Photos\Ellis Acres Memorial Park\Ellis Acres Memorial Park 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28800"/>
            <a:ext cx="3352800" cy="2286000"/>
          </a:xfrm>
          <a:prstGeom prst="rect">
            <a:avLst/>
          </a:prstGeom>
          <a:noFill/>
        </p:spPr>
      </p:pic>
      <p:pic>
        <p:nvPicPr>
          <p:cNvPr id="1027" name="Picture 3" descr="C:\Documents and Settings\User\My Documents\Ellis Acres Park\Photos\Ellis Acres Memorial Park\Ellis Acres Memorial Park 0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828800"/>
            <a:ext cx="4133850" cy="2285999"/>
          </a:xfrm>
          <a:prstGeom prst="rect">
            <a:avLst/>
          </a:prstGeom>
          <a:noFill/>
        </p:spPr>
      </p:pic>
      <p:pic>
        <p:nvPicPr>
          <p:cNvPr id="1028" name="Picture 4" descr="C:\Documents and Settings\User\My Documents\Ellis Acres Park\Photos\Ellis Acres Memorial Park\Ellis Acres Memorial Park 0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495800"/>
            <a:ext cx="3352800" cy="2203450"/>
          </a:xfrm>
          <a:prstGeom prst="rect">
            <a:avLst/>
          </a:prstGeom>
          <a:noFill/>
        </p:spPr>
      </p:pic>
      <p:pic>
        <p:nvPicPr>
          <p:cNvPr id="1029" name="Picture 5" descr="C:\Documents and Settings\User\My Documents\Ellis Acres Park\Photos\Ellis Acres Memorial Park\Ellis Acres Memorial Park 0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4343401"/>
            <a:ext cx="4038600" cy="236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1582</TotalTime>
  <Words>15</Words>
  <Application>Microsoft Office PowerPoint</Application>
  <PresentationFormat>On-screen Show (4:3)</PresentationFormat>
  <Paragraphs>16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Exterior View </vt:lpstr>
      <vt:lpstr>Interior View Buckingham Training School Shop Building In Progress Construction Ellis Acres  Park, Inc., 245 Camden Street / P. O. Box 111, Dillwyn, VA 23936</vt:lpstr>
      <vt:lpstr>Buckingham Training School Shop Building Preconstruction Ellis Acres  Park, Inc. ,245 Camden Street / P. O. Box 111, Dillwyn, VA 23936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OVERALL REAR VIEW </dc:title>
  <dc:creator>wilbert m. dean</dc:creator>
  <cp:lastModifiedBy>Esau</cp:lastModifiedBy>
  <cp:revision>17</cp:revision>
  <dcterms:created xsi:type="dcterms:W3CDTF">2011-10-17T00:29:55Z</dcterms:created>
  <dcterms:modified xsi:type="dcterms:W3CDTF">2018-09-14T17:20:33Z</dcterms:modified>
</cp:coreProperties>
</file>